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bc8198b6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bc8198b6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bc8198b6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bc8198b6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bc8198b6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bc8198b6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bc8198b6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bc8198b6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bc8198b6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bc8198b6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5" y="0"/>
            <a:ext cx="9262534" cy="52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5067950" y="664375"/>
            <a:ext cx="30417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</a:rPr>
              <a:t>Agenda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GoPro moment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Hero to storytelling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AI Editing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Cloud infrastructure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576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69450"/>
            <a:ext cx="4058051" cy="22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718150" y="955175"/>
            <a:ext cx="38019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极限运动 + 社牛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Collect your moments instead of things, make friends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718150" y="2632225"/>
            <a:ext cx="4784100" cy="18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GoPro action camera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小巧坚固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高画质 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电子防抖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706775" y="3462850"/>
            <a:ext cx="2502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Nick woodman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770025" y="918975"/>
            <a:ext cx="4196700" cy="4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Hero to storytelling 极限运动到讲故事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footage capture 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Media analysis </a:t>
            </a:r>
            <a:r>
              <a:rPr lang="en-GB" sz="1800">
                <a:solidFill>
                  <a:schemeClr val="lt2"/>
                </a:solidFill>
              </a:rPr>
              <a:t>(GPMF metadata)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Highlight moment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Music sync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Transitions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00" y="918963"/>
            <a:ext cx="4322224" cy="33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587125" y="365750"/>
            <a:ext cx="51111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</a:rPr>
              <a:t>AI editing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Footage selection (auto trim, Key frame, tracking, object detection) 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Train own </a:t>
            </a:r>
            <a:r>
              <a:rPr lang="en-GB" sz="1800">
                <a:solidFill>
                  <a:schemeClr val="lt2"/>
                </a:solidFill>
              </a:rPr>
              <a:t>GEN AI model 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Prompt EDL (editing decision list)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500" y="3253575"/>
            <a:ext cx="877500" cy="8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275" y="3445235"/>
            <a:ext cx="2404525" cy="49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700" y="1152400"/>
            <a:ext cx="3078950" cy="21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386925" y="279125"/>
            <a:ext cx="5688600" cy="4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Cloud infrastructure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Multiple region 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Data intensive backend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Highly auto-scaling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GoPro hackathon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December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-GB" sz="1800">
                <a:solidFill>
                  <a:schemeClr val="lt2"/>
                </a:solidFill>
              </a:rPr>
              <a:t>AI projects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175" y="392412"/>
            <a:ext cx="1857377" cy="10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725" y="562688"/>
            <a:ext cx="648827" cy="64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625" y="1996075"/>
            <a:ext cx="750100" cy="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2625" y="1996077"/>
            <a:ext cx="750100" cy="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6848" y="3332149"/>
            <a:ext cx="893050" cy="89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8"/>
          <p:cNvCxnSpPr>
            <a:endCxn id="89" idx="1"/>
          </p:cNvCxnSpPr>
          <p:nvPr/>
        </p:nvCxnSpPr>
        <p:spPr>
          <a:xfrm>
            <a:off x="6214625" y="885901"/>
            <a:ext cx="8061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8"/>
          <p:cNvCxnSpPr/>
          <p:nvPr/>
        </p:nvCxnSpPr>
        <p:spPr>
          <a:xfrm flipH="1">
            <a:off x="5497975" y="829900"/>
            <a:ext cx="207600" cy="16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8"/>
          <p:cNvCxnSpPr>
            <a:stCxn id="89" idx="2"/>
            <a:endCxn id="90" idx="0"/>
          </p:cNvCxnSpPr>
          <p:nvPr/>
        </p:nvCxnSpPr>
        <p:spPr>
          <a:xfrm flipH="1">
            <a:off x="6645539" y="1211515"/>
            <a:ext cx="699600" cy="78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8"/>
          <p:cNvCxnSpPr>
            <a:stCxn id="89" idx="2"/>
            <a:endCxn id="91" idx="0"/>
          </p:cNvCxnSpPr>
          <p:nvPr/>
        </p:nvCxnSpPr>
        <p:spPr>
          <a:xfrm>
            <a:off x="7345139" y="1211515"/>
            <a:ext cx="752400" cy="78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8"/>
          <p:cNvCxnSpPr>
            <a:stCxn id="90" idx="2"/>
            <a:endCxn id="92" idx="0"/>
          </p:cNvCxnSpPr>
          <p:nvPr/>
        </p:nvCxnSpPr>
        <p:spPr>
          <a:xfrm>
            <a:off x="6645675" y="2746175"/>
            <a:ext cx="747600" cy="58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8"/>
          <p:cNvCxnSpPr>
            <a:stCxn id="91" idx="2"/>
            <a:endCxn id="92" idx="0"/>
          </p:cNvCxnSpPr>
          <p:nvPr/>
        </p:nvCxnSpPr>
        <p:spPr>
          <a:xfrm flipH="1">
            <a:off x="7393275" y="2746177"/>
            <a:ext cx="704400" cy="58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