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3"/>
  </p:notesMasterIdLst>
  <p:handoutMasterIdLst>
    <p:handoutMasterId r:id="rId4"/>
  </p:handoutMasterIdLst>
  <p:sldIdLst>
    <p:sldId id="4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>
          <p15:clr>
            <a:srgbClr val="A4A3A4"/>
          </p15:clr>
        </p15:guide>
        <p15:guide id="2" pos="2880">
          <p15:clr>
            <a:srgbClr val="A4A3A4"/>
          </p15:clr>
        </p15:guide>
        <p15:guide id="3" pos="1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0066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97" autoAdjust="0"/>
    <p:restoredTop sz="86395" autoAdjust="0"/>
  </p:normalViewPr>
  <p:slideViewPr>
    <p:cSldViewPr snapToGrid="0">
      <p:cViewPr varScale="1">
        <p:scale>
          <a:sx n="64" d="100"/>
          <a:sy n="64" d="100"/>
        </p:scale>
        <p:origin x="1290" y="84"/>
      </p:cViewPr>
      <p:guideLst>
        <p:guide orient="horz" pos="432"/>
        <p:guide pos="2880"/>
        <p:guide pos="1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1219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7DBE5-07D1-49F6-BE14-8E1655DE2A1F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CFE0-B7DA-4BC7-8363-39FBF70F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94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8144088-CDE1-4980-AA14-D01873B6AB58}" type="datetimeFigureOut">
              <a:rPr lang="en-US"/>
              <a:pPr>
                <a:defRPr/>
              </a:pPr>
              <a:t>4/27/2024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ACF5AF-1C28-4B7E-9774-8913BFE0E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64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CF5AF-1C28-4B7E-9774-8913BFE0E99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1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5D40-C53A-9442-9834-459F9E68A717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49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2650-125B-5649-9E64-E6482935E57F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9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3BBE-0F97-6A4B-ACF3-EA89EE7032D7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35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4621-3C34-734C-8536-0F8D7060EEC1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7010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BDAB-5657-9649-9BE4-328D2F5A7A4F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83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9C56-6CC8-9B42-A152-BA6949B42D6C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48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A078-E760-434D-B0A8-5B3A7E655EF3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38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466C-22F3-1948-B094-21DE1D1E2CA4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767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CAA2-1ED3-0544-A591-A8F23EB278B6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23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B9D2-A96E-0949-A929-A2C3B400A66D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59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8BD93-1FAF-FD4D-8AFC-A25598424E5C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50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F206-4C1D-B446-A89A-BDC9568EF72A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BB3C-A901-764A-A416-5B44C55A103A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1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40A0-6A50-D44E-B039-28356AC36845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8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A907-3445-824A-B3E6-01D4EB04DD5F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2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EB7E-9AFD-7949-B933-D2D86E251920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25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D4EE-B6AD-B04D-8362-7787740250F4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1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D12EB92-B9AB-7C4C-ABA1-2A45F8912F25}" type="datetime1">
              <a:rPr lang="fr-FR" smtClean="0"/>
              <a:t>27/04/2024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742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  <p:sldLayoutId id="2147483677" r:id="rId18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875" y="593725"/>
            <a:ext cx="8616950" cy="614363"/>
          </a:xfrm>
        </p:spPr>
        <p:txBody>
          <a:bodyPr tIns="0" rIns="0" bIns="0" anchor="ctr"/>
          <a:lstStyle/>
          <a:p>
            <a:r>
              <a:rPr lang="en-US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Pincloud</a:t>
            </a:r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 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品芸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-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智慧云端</a:t>
            </a:r>
            <a:endParaRPr lang="en-US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4520" y="1506077"/>
            <a:ext cx="8414960" cy="4019550"/>
          </a:xfrm>
        </p:spPr>
        <p:txBody>
          <a:bodyPr tIns="0" rIns="0" bIns="0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b="1" dirty="0" err="1">
                <a:latin typeface="SimSun" panose="02010600030101010101" pitchFamily="2" charset="-122"/>
                <a:ea typeface="SimSun" panose="02010600030101010101" pitchFamily="2" charset="-122"/>
              </a:rPr>
              <a:t>柯沧海</a:t>
            </a:r>
            <a: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  <a:t> Nicolas KE – AI History and Evolution (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人工智能的历史和发展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endParaRPr lang="en-GB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b="1" dirty="0" err="1">
                <a:latin typeface="SimSun" panose="02010600030101010101" pitchFamily="2" charset="-122"/>
                <a:ea typeface="SimSun" panose="02010600030101010101" pitchFamily="2" charset="-122"/>
              </a:rPr>
              <a:t>何子力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fr-FR" altLang="fr-FR" b="1" dirty="0">
                <a:latin typeface="SimSun" panose="02010600030101010101" pitchFamily="2" charset="-122"/>
                <a:ea typeface="SimSun" panose="02010600030101010101" pitchFamily="2" charset="-122"/>
              </a:rPr>
              <a:t>Digital </a:t>
            </a:r>
            <a:r>
              <a:rPr lang="fr-FR" altLang="fr-FR" b="1" dirty="0" err="1">
                <a:latin typeface="SimSun" panose="02010600030101010101" pitchFamily="2" charset="-122"/>
                <a:ea typeface="SimSun" panose="02010600030101010101" pitchFamily="2" charset="-122"/>
              </a:rPr>
              <a:t>virtual</a:t>
            </a:r>
            <a:r>
              <a:rPr lang="fr-FR" altLang="fr-FR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fr-FR" altLang="fr-FR" b="1" dirty="0" err="1">
                <a:latin typeface="SimSun" panose="02010600030101010101" pitchFamily="2" charset="-122"/>
                <a:ea typeface="SimSun" panose="02010600030101010101" pitchFamily="2" charset="-122"/>
              </a:rPr>
              <a:t>human</a:t>
            </a:r>
            <a:r>
              <a:rPr lang="fr-FR" altLang="fr-FR" b="1" dirty="0">
                <a:latin typeface="SimSun" panose="02010600030101010101" pitchFamily="2" charset="-122"/>
                <a:ea typeface="SimSun" panose="02010600030101010101" pitchFamily="2" charset="-122"/>
              </a:rPr>
              <a:t> + </a:t>
            </a:r>
            <a:r>
              <a:rPr lang="fr-FR" altLang="fr-FR" b="1" dirty="0" err="1">
                <a:latin typeface="SimSun" panose="02010600030101010101" pitchFamily="2" charset="-122"/>
                <a:ea typeface="SimSun" panose="02010600030101010101" pitchFamily="2" charset="-122"/>
              </a:rPr>
              <a:t>artificial</a:t>
            </a:r>
            <a:r>
              <a:rPr lang="fr-FR" altLang="fr-FR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fr-FR" altLang="fr-FR" b="1" dirty="0" err="1">
                <a:latin typeface="SimSun" panose="02010600030101010101" pitchFamily="2" charset="-122"/>
                <a:ea typeface="SimSun" panose="02010600030101010101" pitchFamily="2" charset="-122"/>
              </a:rPr>
              <a:t>intlligence</a:t>
            </a:r>
            <a:r>
              <a:rPr lang="fr-FR" altLang="fr-FR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  <a:t> (</a:t>
            </a:r>
            <a:r>
              <a:rPr lang="zh-CN" altLang="fr-FR" b="1" dirty="0">
                <a:latin typeface="SimSun" panose="02010600030101010101" pitchFamily="2" charset="-122"/>
                <a:ea typeface="SimSun" panose="02010600030101010101" pitchFamily="2" charset="-122"/>
              </a:rPr>
              <a:t>数字虚拟人 </a:t>
            </a:r>
            <a:r>
              <a:rPr lang="fr-FR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+ </a:t>
            </a:r>
            <a:r>
              <a:rPr lang="zh-CN" altLang="fr-FR" b="1" dirty="0">
                <a:latin typeface="SimSun" panose="02010600030101010101" pitchFamily="2" charset="-122"/>
                <a:ea typeface="SimSun" panose="02010600030101010101" pitchFamily="2" charset="-122"/>
              </a:rPr>
              <a:t>人工智能</a:t>
            </a:r>
            <a: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err="1">
                <a:latin typeface="SimSun" panose="02010600030101010101" pitchFamily="2" charset="-122"/>
                <a:ea typeface="SimSun" panose="02010600030101010101" pitchFamily="2" charset="-122"/>
              </a:rPr>
              <a:t>施阳</a:t>
            </a:r>
            <a: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– GOPRO </a:t>
            </a:r>
            <a:r>
              <a:rPr lang="zh-CN" altLang="fr-FR" b="1" dirty="0">
                <a:latin typeface="SimSun" panose="02010600030101010101" pitchFamily="2" charset="-122"/>
                <a:ea typeface="SimSun" panose="02010600030101010101" pitchFamily="2" charset="-122"/>
              </a:rPr>
              <a:t>和 </a:t>
            </a:r>
            <a: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  <a:t>AI video evolution (AI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视频发展</a:t>
            </a:r>
            <a: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  <a:t>Ernest Nam </a:t>
            </a:r>
            <a:r>
              <a:rPr lang="en-GB" b="1" dirty="0" err="1">
                <a:latin typeface="SimSun" panose="02010600030101010101" pitchFamily="2" charset="-122"/>
                <a:ea typeface="SimSun" panose="02010600030101010101" pitchFamily="2" charset="-122"/>
              </a:rPr>
              <a:t>Hee</a:t>
            </a:r>
            <a: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  <a:t> - In-depth Research and Demonstration of Generative AI (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生成式人工智能的深入研究及演示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br>
              <a:rPr lang="en-GB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br>
              <a:rPr lang="en-GB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endParaRPr lang="en-US" sz="2000" dirty="0">
              <a:latin typeface="+mn-ea"/>
              <a:ea typeface="+mn-ea"/>
              <a:cs typeface="Calibri" panose="020F0502020204030204" pitchFamily="34" charset="0"/>
            </a:endParaRPr>
          </a:p>
          <a:p>
            <a:pPr marL="341313" indent="-341313"/>
            <a:endParaRPr lang="en-US" sz="2000" dirty="0">
              <a:latin typeface="+mj-ea"/>
              <a:cs typeface="Calibri" panose="020F0502020204030204" pitchFamily="34" charset="0"/>
            </a:endParaRPr>
          </a:p>
          <a:p>
            <a:pPr marL="341313" indent="-341313"/>
            <a:endParaRPr lang="en-US" sz="2000" dirty="0">
              <a:latin typeface="+mj-ea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+mj-ea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0D91B6-E2CE-2929-25CE-AA7194B0A60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6A84D7-71C4-FD10-D06D-C77D62690C4B}"/>
              </a:ext>
            </a:extLst>
          </p:cNvPr>
          <p:cNvSpPr/>
          <p:nvPr/>
        </p:nvSpPr>
        <p:spPr>
          <a:xfrm>
            <a:off x="7791470" y="290530"/>
            <a:ext cx="289367" cy="3969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71349748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{0258D305-53D9-0F42-BC4D-772B604E21F3}tf10001062</Template>
  <TotalTime>65861</TotalTime>
  <Words>74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Century Gothic</vt:lpstr>
      <vt:lpstr>Wingdings 3</vt:lpstr>
      <vt:lpstr>Ion</vt:lpstr>
      <vt:lpstr>Pincloud 2024 品芸-智慧云端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Botond Kiss</dc:creator>
  <cp:lastModifiedBy>Li CHEN</cp:lastModifiedBy>
  <cp:revision>550</cp:revision>
  <dcterms:created xsi:type="dcterms:W3CDTF">2014-03-03T20:18:47Z</dcterms:created>
  <dcterms:modified xsi:type="dcterms:W3CDTF">2024-04-27T18:36:19Z</dcterms:modified>
</cp:coreProperties>
</file>